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9" r:id="rId12"/>
    <p:sldId id="270" r:id="rId13"/>
    <p:sldId id="271" r:id="rId14"/>
    <p:sldId id="272" r:id="rId15"/>
    <p:sldId id="268" r:id="rId16"/>
    <p:sldId id="260" r:id="rId17"/>
    <p:sldId id="259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6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30B22-C368-4CEF-92E9-EFABFB0248A7}" type="datetimeFigureOut">
              <a:rPr lang="en-US" smtClean="0"/>
              <a:pPr/>
              <a:t>11/6/2008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795F6-FFFF-4306-B503-1396B1C515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30B22-C368-4CEF-92E9-EFABFB0248A7}" type="datetimeFigureOut">
              <a:rPr lang="en-US" smtClean="0"/>
              <a:pPr/>
              <a:t>11/6/2008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795F6-FFFF-4306-B503-1396B1C515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30B22-C368-4CEF-92E9-EFABFB0248A7}" type="datetimeFigureOut">
              <a:rPr lang="en-US" smtClean="0"/>
              <a:pPr/>
              <a:t>11/6/2008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795F6-FFFF-4306-B503-1396B1C515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30B22-C368-4CEF-92E9-EFABFB0248A7}" type="datetimeFigureOut">
              <a:rPr lang="en-US" smtClean="0"/>
              <a:pPr/>
              <a:t>11/6/2008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795F6-FFFF-4306-B503-1396B1C515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30B22-C368-4CEF-92E9-EFABFB0248A7}" type="datetimeFigureOut">
              <a:rPr lang="en-US" smtClean="0"/>
              <a:pPr/>
              <a:t>11/6/2008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795F6-FFFF-4306-B503-1396B1C515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30B22-C368-4CEF-92E9-EFABFB0248A7}" type="datetimeFigureOut">
              <a:rPr lang="en-US" smtClean="0"/>
              <a:pPr/>
              <a:t>11/6/2008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795F6-FFFF-4306-B503-1396B1C515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30B22-C368-4CEF-92E9-EFABFB0248A7}" type="datetimeFigureOut">
              <a:rPr lang="en-US" smtClean="0"/>
              <a:pPr/>
              <a:t>11/6/2008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795F6-FFFF-4306-B503-1396B1C515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30B22-C368-4CEF-92E9-EFABFB0248A7}" type="datetimeFigureOut">
              <a:rPr lang="en-US" smtClean="0"/>
              <a:pPr/>
              <a:t>11/6/2008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795F6-FFFF-4306-B503-1396B1C515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30B22-C368-4CEF-92E9-EFABFB0248A7}" type="datetimeFigureOut">
              <a:rPr lang="en-US" smtClean="0"/>
              <a:pPr/>
              <a:t>11/6/2008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795F6-FFFF-4306-B503-1396B1C515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30B22-C368-4CEF-92E9-EFABFB0248A7}" type="datetimeFigureOut">
              <a:rPr lang="en-US" smtClean="0"/>
              <a:pPr/>
              <a:t>11/6/2008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795F6-FFFF-4306-B503-1396B1C515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30B22-C368-4CEF-92E9-EFABFB0248A7}" type="datetimeFigureOut">
              <a:rPr lang="en-US" smtClean="0"/>
              <a:pPr/>
              <a:t>11/6/2008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795F6-FFFF-4306-B503-1396B1C515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FF">
            <a:alpha val="7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030B22-C368-4CEF-92E9-EFABFB0248A7}" type="datetimeFigureOut">
              <a:rPr lang="en-US" smtClean="0"/>
              <a:pPr/>
              <a:t>11/6/2008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5795F6-FFFF-4306-B503-1396B1C515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6600" y="457200"/>
            <a:ext cx="5105400" cy="1470025"/>
          </a:xfrm>
        </p:spPr>
        <p:txBody>
          <a:bodyPr>
            <a:normAutofit/>
          </a:bodyPr>
          <a:lstStyle/>
          <a:p>
            <a:r>
              <a:rPr lang="en-US" sz="8000" b="1" dirty="0" smtClean="0"/>
              <a:t>Containers</a:t>
            </a:r>
            <a:endParaRPr lang="en-US" sz="8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2860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Things like cans or jars that are used to hold things.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57200" y="44196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Vases make great containers for flowers.</a:t>
            </a:r>
          </a:p>
        </p:txBody>
      </p:sp>
      <p:pic>
        <p:nvPicPr>
          <p:cNvPr id="1026" name="Picture 2" descr="C:\Documents and Settings\Owner\Local Settings\Temporary Internet Files\Content.IE5\0WO9H63W\MCj0234245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278455" cy="22301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6600" y="457200"/>
            <a:ext cx="5105400" cy="1470025"/>
          </a:xfrm>
        </p:spPr>
        <p:txBody>
          <a:bodyPr>
            <a:noAutofit/>
          </a:bodyPr>
          <a:lstStyle/>
          <a:p>
            <a:r>
              <a:rPr lang="en-US" sz="6000" b="1" dirty="0" smtClean="0"/>
              <a:t>mussel</a:t>
            </a:r>
            <a:endParaRPr lang="en-US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2438400"/>
            <a:ext cx="6400800" cy="1752600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4000" b="1" dirty="0" smtClean="0">
                <a:solidFill>
                  <a:schemeClr val="tx1"/>
                </a:solidFill>
              </a:rPr>
              <a:t>A creature that lives in a shell and burrows in the sand or mud of lakes and streams.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57200" y="44196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plan to eat mussels for dinner</a:t>
            </a:r>
            <a:r>
              <a:rPr kumimoji="0" lang="en-US" sz="4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4578" name="Picture 2" descr="C:\Documents and Settings\Owner\Local Settings\Temporary Internet Files\Content.IE5\I9OWTYS9\MCFD01000_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2819400" cy="18028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6600" y="457200"/>
            <a:ext cx="5105400" cy="1470025"/>
          </a:xfrm>
        </p:spPr>
        <p:txBody>
          <a:bodyPr>
            <a:noAutofit/>
          </a:bodyPr>
          <a:lstStyle/>
          <a:p>
            <a:r>
              <a:rPr lang="en-US" sz="6000" b="1" dirty="0" smtClean="0"/>
              <a:t>active</a:t>
            </a:r>
            <a:endParaRPr lang="en-US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2590800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 smtClean="0">
                <a:solidFill>
                  <a:schemeClr val="tx1"/>
                </a:solidFill>
              </a:rPr>
              <a:t>Moving around.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57200" y="4419600"/>
            <a:ext cx="82296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are being very active</a:t>
            </a:r>
            <a:r>
              <a:rPr kumimoji="0" lang="en-US" sz="4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when you do exercise.</a:t>
            </a: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6626" name="Picture 2" descr="C:\Documents and Settings\Owner\Local Settings\Temporary Internet Files\Content.IE5\MWU770RT\MCj042415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685800"/>
            <a:ext cx="1111250" cy="1835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6600" y="457200"/>
            <a:ext cx="5105400" cy="1470025"/>
          </a:xfrm>
        </p:spPr>
        <p:txBody>
          <a:bodyPr>
            <a:noAutofit/>
          </a:bodyPr>
          <a:lstStyle/>
          <a:p>
            <a:r>
              <a:rPr lang="en-US" sz="6000" b="1" dirty="0" smtClean="0"/>
              <a:t>scent</a:t>
            </a:r>
            <a:endParaRPr lang="en-US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2286000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 smtClean="0">
                <a:solidFill>
                  <a:schemeClr val="tx1"/>
                </a:solidFill>
              </a:rPr>
              <a:t>A smell.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57200" y="4419600"/>
            <a:ext cx="82296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 love the scent of flowers</a:t>
            </a:r>
            <a:r>
              <a:rPr kumimoji="0" lang="en-US" sz="4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7650" name="Picture 2" descr="C:\Program Files\Microsoft Office\MEDIA\CAGCAT10\j0281904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819400" cy="26654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6600" y="457200"/>
            <a:ext cx="5105400" cy="1470025"/>
          </a:xfrm>
        </p:spPr>
        <p:txBody>
          <a:bodyPr>
            <a:noAutofit/>
          </a:bodyPr>
          <a:lstStyle/>
          <a:p>
            <a:r>
              <a:rPr lang="en-US" sz="6000" b="1" dirty="0" smtClean="0"/>
              <a:t>adult</a:t>
            </a:r>
            <a:endParaRPr lang="en-US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2286000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 smtClean="0">
                <a:solidFill>
                  <a:schemeClr val="tx1"/>
                </a:solidFill>
              </a:rPr>
              <a:t>Grown-up.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57200" y="4419600"/>
            <a:ext cx="82296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Adults</a:t>
            </a:r>
            <a:r>
              <a:rPr kumimoji="0" lang="en-US" sz="4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vote for the president of our country.</a:t>
            </a: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8677" name="Picture 5" descr="C:\Documents and Settings\Owner\Local Settings\Temporary Internet Files\Content.IE5\MWU770RT\MPj04388130000[1].jpg"/>
          <p:cNvPicPr>
            <a:picLocks noChangeAspect="1" noChangeArrowheads="1"/>
          </p:cNvPicPr>
          <p:nvPr/>
        </p:nvPicPr>
        <p:blipFill>
          <a:blip r:embed="rId2" cstate="print"/>
          <a:srcRect t="29762"/>
          <a:stretch>
            <a:fillRect/>
          </a:stretch>
        </p:blipFill>
        <p:spPr bwMode="auto">
          <a:xfrm>
            <a:off x="0" y="0"/>
            <a:ext cx="2386739" cy="251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6600" y="457200"/>
            <a:ext cx="5105400" cy="1470025"/>
          </a:xfrm>
        </p:spPr>
        <p:txBody>
          <a:bodyPr>
            <a:noAutofit/>
          </a:bodyPr>
          <a:lstStyle/>
          <a:p>
            <a:r>
              <a:rPr lang="en-US" sz="6000" b="1" dirty="0" smtClean="0"/>
              <a:t>binoculars</a:t>
            </a:r>
            <a:endParaRPr lang="en-US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2286000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 smtClean="0">
                <a:solidFill>
                  <a:schemeClr val="tx1"/>
                </a:solidFill>
              </a:rPr>
              <a:t>A tool used for looking at something that is far away.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57200" y="4419600"/>
            <a:ext cx="82296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spy used binoculars</a:t>
            </a:r>
            <a:r>
              <a:rPr kumimoji="0" lang="en-US" sz="4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solve the mystery.</a:t>
            </a: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9698" name="Picture 2" descr="C:\Documents and Settings\Owner\Local Settings\Temporary Internet Files\Content.IE5\0WO9H63W\MCj0426218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81000"/>
            <a:ext cx="2209800" cy="16373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6600" y="457200"/>
            <a:ext cx="5105400" cy="1470025"/>
          </a:xfrm>
        </p:spPr>
        <p:txBody>
          <a:bodyPr>
            <a:noAutofit/>
          </a:bodyPr>
          <a:lstStyle/>
          <a:p>
            <a:r>
              <a:rPr lang="en-US" sz="6000" b="1" dirty="0" smtClean="0"/>
              <a:t>practice</a:t>
            </a:r>
            <a:endParaRPr lang="en-US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2438400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 smtClean="0">
                <a:solidFill>
                  <a:schemeClr val="tx1"/>
                </a:solidFill>
              </a:rPr>
              <a:t>To do something many times so you get good at it.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57200" y="44196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Did you practice your math facts</a:t>
            </a:r>
            <a:r>
              <a:rPr lang="en-US" sz="4000" b="1" dirty="0"/>
              <a:t>?</a:t>
            </a: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5606" name="Picture 6" descr="C:\Documents and Settings\Owner\Local Settings\Temporary Internet Files\Content.IE5\I9OWTYS9\MCj0290682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381000"/>
            <a:ext cx="2065699" cy="17095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6600" y="457200"/>
            <a:ext cx="5105400" cy="1470025"/>
          </a:xfrm>
        </p:spPr>
        <p:txBody>
          <a:bodyPr>
            <a:normAutofit/>
          </a:bodyPr>
          <a:lstStyle/>
          <a:p>
            <a:r>
              <a:rPr lang="en-US" sz="8000" b="1" dirty="0" smtClean="0"/>
              <a:t>dangles</a:t>
            </a:r>
            <a:endParaRPr lang="en-US" sz="8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2860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Hangs loosely while swinging to and fro.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57200" y="4419600"/>
            <a:ext cx="8305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Adrian’s tooth dangles because</a:t>
            </a:r>
            <a:r>
              <a:rPr kumimoji="0" lang="en-US" sz="4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he doesn’t want to pull it.</a:t>
            </a: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122" name="Picture 2" descr="C:\Documents and Settings\Owner\Local Settings\Temporary Internet Files\Content.IE5\WY77WA5E\MCj0389908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1857146" cy="17227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6600" y="457200"/>
            <a:ext cx="5105400" cy="1470025"/>
          </a:xfrm>
        </p:spPr>
        <p:txBody>
          <a:bodyPr>
            <a:normAutofit/>
          </a:bodyPr>
          <a:lstStyle/>
          <a:p>
            <a:r>
              <a:rPr lang="en-US" sz="8000" b="1" dirty="0" smtClean="0"/>
              <a:t>moss</a:t>
            </a:r>
            <a:endParaRPr lang="en-US" sz="8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26670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A type of green plant.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57200" y="44196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000" b="1" noProof="0" dirty="0" smtClean="0"/>
              <a:t>There is some moss growing on top of the house.</a:t>
            </a: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099" name="Picture 3" descr="C:\Documents and Settings\Owner\Local Settings\Temporary Internet Files\Content.IE5\I9OWTYS9\MPj0432767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403471" cy="25542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6600" y="457200"/>
            <a:ext cx="5105400" cy="1470025"/>
          </a:xfrm>
        </p:spPr>
        <p:txBody>
          <a:bodyPr>
            <a:normAutofit/>
          </a:bodyPr>
          <a:lstStyle/>
          <a:p>
            <a:r>
              <a:rPr lang="en-US" sz="8000" b="1" dirty="0" smtClean="0"/>
              <a:t>edge</a:t>
            </a:r>
            <a:endParaRPr lang="en-US" sz="8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2860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The line or place where something ends.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57200" y="44196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ball was on the edge of the table and rolled</a:t>
            </a:r>
            <a:r>
              <a:rPr kumimoji="0" lang="en-US" sz="4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off.</a:t>
            </a: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 descr="C:\Documents and Settings\Owner\Local Settings\Temporary Internet Files\Content.IE5\WY77WA5E\MCj0432499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743200" cy="2008492"/>
          </a:xfrm>
          <a:prstGeom prst="rect">
            <a:avLst/>
          </a:prstGeom>
          <a:noFill/>
        </p:spPr>
      </p:pic>
      <p:sp>
        <p:nvSpPr>
          <p:cNvPr id="7" name="Left Arrow 6"/>
          <p:cNvSpPr/>
          <p:nvPr/>
        </p:nvSpPr>
        <p:spPr>
          <a:xfrm>
            <a:off x="2438400" y="1676400"/>
            <a:ext cx="457200" cy="228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6600" y="457200"/>
            <a:ext cx="5105400" cy="1470025"/>
          </a:xfrm>
        </p:spPr>
        <p:txBody>
          <a:bodyPr>
            <a:normAutofit/>
          </a:bodyPr>
          <a:lstStyle/>
          <a:p>
            <a:r>
              <a:rPr lang="en-US" sz="8000" b="1" dirty="0" smtClean="0"/>
              <a:t>path</a:t>
            </a:r>
            <a:endParaRPr lang="en-US" sz="8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2860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A track or way made by footsteps.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57200" y="44196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Stay on the path as you go hiking up the mountain</a:t>
            </a:r>
            <a:r>
              <a:rPr kumimoji="0" lang="en-US" sz="4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6" name="Picture 4" descr="C:\Documents and Settings\Owner\Local Settings\Temporary Internet Files\Content.IE5\0WO9H63W\MPj0438886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489651" cy="1868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6600" y="457200"/>
            <a:ext cx="5105400" cy="1470025"/>
          </a:xfrm>
        </p:spPr>
        <p:txBody>
          <a:bodyPr>
            <a:normAutofit/>
          </a:bodyPr>
          <a:lstStyle/>
          <a:p>
            <a:r>
              <a:rPr lang="en-US" sz="8000" b="1" dirty="0" smtClean="0"/>
              <a:t>shallow</a:t>
            </a:r>
            <a:endParaRPr lang="en-US" sz="8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2860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Not deep.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57200" y="44196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There was a shallow</a:t>
            </a:r>
            <a:r>
              <a:rPr kumimoji="0" lang="en-US" sz="4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hole dug to plant the seed.</a:t>
            </a: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146" name="Picture 2" descr="C:\Documents and Settings\Owner\Local Settings\Temporary Internet Files\Content.IE5\MWU770RT\MCj0347519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799" y="457200"/>
            <a:ext cx="2579225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6600" y="457200"/>
            <a:ext cx="5105400" cy="1470025"/>
          </a:xfrm>
        </p:spPr>
        <p:txBody>
          <a:bodyPr>
            <a:normAutofit/>
          </a:bodyPr>
          <a:lstStyle/>
          <a:p>
            <a:r>
              <a:rPr lang="en-US" sz="8000" b="1" dirty="0" smtClean="0"/>
              <a:t>crater</a:t>
            </a:r>
            <a:endParaRPr lang="en-US" sz="8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1200" y="25146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A bowl-shaped impression in the surface.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57200" y="44196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meteor</a:t>
            </a:r>
            <a:r>
              <a:rPr kumimoji="0" lang="en-US" sz="4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left a crater in the earth’s surface.</a:t>
            </a: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170" name="Picture 2" descr="C:\Documents and Settings\Owner\Local Settings\Temporary Internet Files\Content.IE5\0WO9H63W\MCj0243747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819400" cy="22666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6600" y="457200"/>
            <a:ext cx="5105400" cy="1470025"/>
          </a:xfrm>
        </p:spPr>
        <p:txBody>
          <a:bodyPr>
            <a:noAutofit/>
          </a:bodyPr>
          <a:lstStyle/>
          <a:p>
            <a:r>
              <a:rPr lang="en-US" sz="6000" b="1" dirty="0" smtClean="0"/>
              <a:t>Swamp Azalea</a:t>
            </a:r>
            <a:endParaRPr lang="en-US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1200" y="25146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A flowering plant that grows near the water.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57200" y="44196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 thought the swamp</a:t>
            </a:r>
            <a:r>
              <a:rPr kumimoji="0" lang="en-US" sz="4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azaleas were very pretty.</a:t>
            </a: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197" name="Picture 5" descr="Rhododendron viscos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5400"/>
            <a:ext cx="2133600" cy="284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6600" y="457200"/>
            <a:ext cx="5105400" cy="1470025"/>
          </a:xfrm>
        </p:spPr>
        <p:txBody>
          <a:bodyPr>
            <a:noAutofit/>
          </a:bodyPr>
          <a:lstStyle/>
          <a:p>
            <a:r>
              <a:rPr lang="en-US" sz="6000" b="1" dirty="0" smtClean="0"/>
              <a:t>bank</a:t>
            </a:r>
            <a:endParaRPr lang="en-US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2590800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 smtClean="0">
                <a:solidFill>
                  <a:schemeClr val="tx1"/>
                </a:solidFill>
              </a:rPr>
              <a:t>The land around a body of water.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57200" y="44196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Stay on the</a:t>
            </a:r>
            <a:r>
              <a:rPr kumimoji="0" lang="en-US" sz="4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bank of the river so you don’t get wet.</a:t>
            </a: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1506" name="Picture 2" descr="C:\Documents and Settings\Owner\Local Settings\Temporary Internet Files\Content.IE5\0WO9H63W\MPj0438859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82800" cy="3124200"/>
          </a:xfrm>
          <a:prstGeom prst="rect">
            <a:avLst/>
          </a:prstGeom>
          <a:noFill/>
        </p:spPr>
      </p:pic>
      <p:sp>
        <p:nvSpPr>
          <p:cNvPr id="7" name="Down Arrow 6"/>
          <p:cNvSpPr/>
          <p:nvPr/>
        </p:nvSpPr>
        <p:spPr>
          <a:xfrm>
            <a:off x="0" y="685800"/>
            <a:ext cx="381000" cy="6858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6600" y="457200"/>
            <a:ext cx="5105400" cy="1470025"/>
          </a:xfrm>
        </p:spPr>
        <p:txBody>
          <a:bodyPr>
            <a:noAutofit/>
          </a:bodyPr>
          <a:lstStyle/>
          <a:p>
            <a:r>
              <a:rPr lang="en-US" sz="6000" b="1" dirty="0" smtClean="0"/>
              <a:t>terrapin</a:t>
            </a:r>
            <a:endParaRPr lang="en-US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2590800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 smtClean="0">
                <a:solidFill>
                  <a:schemeClr val="tx1"/>
                </a:solidFill>
              </a:rPr>
              <a:t>A kind of turtle.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57200" y="44196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terrapin snapped </a:t>
            </a:r>
            <a:r>
              <a:rPr kumimoji="0" 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 </a:t>
            </a:r>
            <a:r>
              <a:rPr kumimoji="0" 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 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finger</a:t>
            </a:r>
            <a:r>
              <a:rPr kumimoji="0" lang="en-US" sz="4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2530" name="Picture 2" descr="C:\Documents and Settings\Owner\Local Settings\Temporary Internet Files\Content.IE5\WY77WA5E\MPj0314296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657600" cy="18348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6600" y="457200"/>
            <a:ext cx="5105400" cy="1470025"/>
          </a:xfrm>
        </p:spPr>
        <p:txBody>
          <a:bodyPr>
            <a:noAutofit/>
          </a:bodyPr>
          <a:lstStyle/>
          <a:p>
            <a:r>
              <a:rPr lang="en-US" sz="6000" b="1" dirty="0" smtClean="0"/>
              <a:t>squishy</a:t>
            </a:r>
            <a:endParaRPr lang="en-US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2438400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 smtClean="0">
                <a:solidFill>
                  <a:schemeClr val="tx1"/>
                </a:solidFill>
              </a:rPr>
              <a:t>Soft and wet like a sponge.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57200" y="44196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Mud is squishy and feels</a:t>
            </a:r>
            <a:r>
              <a:rPr kumimoji="0" lang="en-US" sz="4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so funny on your bare toes.</a:t>
            </a: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3557" name="Picture 5" descr="C:\Documents and Settings\Owner\Local Settings\Temporary Internet Files\Content.IE5\0WO9H63W\MPj0409431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520702" cy="35358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316</Words>
  <Application>Microsoft Office PowerPoint</Application>
  <PresentationFormat>On-screen Show (4:3)</PresentationFormat>
  <Paragraphs>51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Containers</vt:lpstr>
      <vt:lpstr>edge</vt:lpstr>
      <vt:lpstr>path</vt:lpstr>
      <vt:lpstr>shallow</vt:lpstr>
      <vt:lpstr>crater</vt:lpstr>
      <vt:lpstr>Swamp Azalea</vt:lpstr>
      <vt:lpstr>bank</vt:lpstr>
      <vt:lpstr>terrapin</vt:lpstr>
      <vt:lpstr>squishy</vt:lpstr>
      <vt:lpstr>mussel</vt:lpstr>
      <vt:lpstr>active</vt:lpstr>
      <vt:lpstr>scent</vt:lpstr>
      <vt:lpstr>adult</vt:lpstr>
      <vt:lpstr>binoculars</vt:lpstr>
      <vt:lpstr>practice</vt:lpstr>
      <vt:lpstr>dangles</vt:lpstr>
      <vt:lpstr>moss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Shady Brook Elementary</cp:lastModifiedBy>
  <cp:revision>8</cp:revision>
  <dcterms:created xsi:type="dcterms:W3CDTF">2008-11-02T23:07:28Z</dcterms:created>
  <dcterms:modified xsi:type="dcterms:W3CDTF">2008-11-06T16:20:34Z</dcterms:modified>
</cp:coreProperties>
</file>